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26"/>
  </p:notesMasterIdLst>
  <p:sldIdLst>
    <p:sldId id="256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87" r:id="rId19"/>
    <p:sldId id="288" r:id="rId20"/>
    <p:sldId id="278" r:id="rId21"/>
    <p:sldId id="283" r:id="rId22"/>
    <p:sldId id="284" r:id="rId23"/>
    <p:sldId id="285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0E"/>
    <a:srgbClr val="F0E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82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3912-890A-4976-9021-184D607F52DE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21E66-56F5-4E3A-AE57-B2EA00E63E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9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2B279E-8B7A-49F2-BE8E-865B1CF9B801}" type="datetime1">
              <a:rPr lang="nl-NL" smtClean="0"/>
              <a:t>24-1-2017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5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19DDEF-D281-4AD5-B13A-C621B63125AD}" type="datetime1">
              <a:rPr lang="nl-NL" smtClean="0"/>
              <a:t>24-1-2017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54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4E39E4-48A2-453C-82C5-1C2460DA2A80}" type="datetime1">
              <a:rPr lang="nl-NL" smtClean="0"/>
              <a:t>24-1-2017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" y="248257"/>
            <a:ext cx="2610947" cy="12148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7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7899" y="1191269"/>
            <a:ext cx="7422093" cy="675705"/>
          </a:xfrm>
        </p:spPr>
        <p:txBody>
          <a:bodyPr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6487" y="610156"/>
            <a:ext cx="7423705" cy="566757"/>
          </a:xfrm>
        </p:spPr>
        <p:txBody>
          <a:bodyPr anchor="b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5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0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1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2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CD9C91-BF71-40AA-8B2B-E0F2027B3168}" type="datetime1">
              <a:rPr lang="nl-NL" smtClean="0"/>
              <a:t>24-1-2017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27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0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52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18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5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2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4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0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D994B3-790B-47E9-86B2-542ACF71F46E}" type="datetime1">
              <a:rPr lang="nl-NL" smtClean="0"/>
              <a:t>24-1-2017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4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89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64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1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8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1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97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8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7DC92E-34DE-4F85-A75C-09F98B73586E}" type="datetime1">
              <a:rPr lang="nl-NL" smtClean="0"/>
              <a:t>24-1-2017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434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56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16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64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0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6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AC8809-6FAA-4267-A7DA-F895FF9174CA}" type="datetime1">
              <a:rPr lang="nl-NL" smtClean="0"/>
              <a:t>24-1-2017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3E818-A270-48B0-8EDE-C881E9D1C381}" type="datetime1">
              <a:rPr lang="nl-NL" smtClean="0"/>
              <a:t>24-1-2017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10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88D856-B0DE-4A7C-8780-CDE8604A4048}" type="datetime1">
              <a:rPr lang="nl-NL" smtClean="0"/>
              <a:t>24-1-2017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70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AB31E-AE34-4B0C-81B7-D2457E7E2471}" type="datetime1">
              <a:rPr lang="nl-NL" smtClean="0"/>
              <a:t>24-1-2017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1A505A-0288-4CE9-B76B-439258779F14}" type="datetime1">
              <a:rPr lang="nl-NL" smtClean="0"/>
              <a:t>24-1-2017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0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726318"/>
            <a:ext cx="475382" cy="130989"/>
          </a:xfrm>
          <a:prstGeom prst="rect">
            <a:avLst/>
          </a:prstGeom>
          <a:solidFill>
            <a:srgbClr val="BE120E"/>
          </a:solidFill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116" y="6715321"/>
            <a:ext cx="377026" cy="172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fld id="{386B4344-649F-C745-A86B-93613093FF3C}" type="slidenum">
              <a:rPr lang="en-US" sz="700" b="1" smtClean="0">
                <a:solidFill>
                  <a:srgbClr val="FFFFFF"/>
                </a:solidFill>
                <a:latin typeface="Open Sans"/>
                <a:cs typeface="Open Sans"/>
              </a:rPr>
              <a:pPr algn="r">
                <a:lnSpc>
                  <a:spcPct val="70000"/>
                </a:lnSpc>
              </a:pPr>
              <a:t>‹nr.›</a:t>
            </a:fld>
            <a:endParaRPr lang="en-US" sz="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9" name="TextBox 7"/>
          <p:cNvSpPr txBox="1"/>
          <p:nvPr userDrawn="1"/>
        </p:nvSpPr>
        <p:spPr>
          <a:xfrm>
            <a:off x="471142" y="6711772"/>
            <a:ext cx="1133644" cy="172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700" b="1" dirty="0" smtClean="0">
                <a:solidFill>
                  <a:schemeClr val="tx1"/>
                </a:solidFill>
                <a:latin typeface="Open Sans"/>
                <a:cs typeface="Open Sans"/>
              </a:rPr>
              <a:t>Dekkers Tweewielers</a:t>
            </a:r>
            <a:endParaRPr lang="en-US" sz="5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811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4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87D9-FF93-4952-A855-FB27E2ECA4D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24-1-2017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ECA-D591-4FDC-BB11-F90CD19295B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r="11424"/>
          <a:stretch/>
        </p:blipFill>
        <p:spPr>
          <a:xfrm>
            <a:off x="-10885" y="518198"/>
            <a:ext cx="9165772" cy="5746420"/>
          </a:xfrm>
          <a:prstGeom prst="rect">
            <a:avLst/>
          </a:prstGeom>
        </p:spPr>
      </p:pic>
      <p:sp>
        <p:nvSpPr>
          <p:cNvPr id="4" name="Pentagon 7"/>
          <p:cNvSpPr/>
          <p:nvPr/>
        </p:nvSpPr>
        <p:spPr>
          <a:xfrm>
            <a:off x="0" y="518198"/>
            <a:ext cx="3898014" cy="5746420"/>
          </a:xfrm>
          <a:prstGeom prst="homePlate">
            <a:avLst>
              <a:gd name="adj" fmla="val 32664"/>
            </a:avLst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8"/>
          <p:cNvSpPr txBox="1"/>
          <p:nvPr/>
        </p:nvSpPr>
        <p:spPr>
          <a:xfrm>
            <a:off x="438720" y="2693345"/>
            <a:ext cx="3279840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FFFFFF"/>
                </a:solidFill>
                <a:latin typeface="Open Sans"/>
                <a:cs typeface="Open Sans"/>
              </a:rPr>
              <a:t>Recreatiemogelijkheden</a:t>
            </a:r>
            <a:endParaRPr lang="en-US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</a:pPr>
            <a:r>
              <a:rPr lang="en-US" sz="4300" b="1" dirty="0" smtClean="0">
                <a:solidFill>
                  <a:srgbClr val="FFFFFF"/>
                </a:solidFill>
                <a:latin typeface="Open Sans"/>
                <a:cs typeface="Open Sans"/>
              </a:rPr>
              <a:t>Wanssum</a:t>
            </a:r>
          </a:p>
          <a:p>
            <a:pPr>
              <a:lnSpc>
                <a:spcPct val="80000"/>
              </a:lnSpc>
            </a:pPr>
            <a:r>
              <a:rPr lang="en-US" sz="4300" b="1" dirty="0" err="1" smtClean="0">
                <a:solidFill>
                  <a:srgbClr val="FFFFFF"/>
                </a:solidFill>
                <a:latin typeface="Open Sans"/>
                <a:cs typeface="Open Sans"/>
              </a:rPr>
              <a:t>Meulebeek</a:t>
            </a:r>
            <a:endParaRPr lang="en-US" sz="43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4" y="5573487"/>
            <a:ext cx="2366520" cy="5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Houwen paardensport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" y="275625"/>
            <a:ext cx="845820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1026" name="Picture 2" descr="https://i.ytimg.com/vi/9lP70u73e94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1" y="810638"/>
            <a:ext cx="7889477" cy="44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2050" name="Picture 2" descr="http://photos4.meetupstatic.com/photos/event/9/d/0/0/event_21400019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9" y="471662"/>
            <a:ext cx="7810255" cy="52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Fietsrecreatie dekkers</a:t>
              </a:r>
              <a:endParaRPr lang="nl-NL" sz="1350" b="1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6" y="1146220"/>
            <a:ext cx="8684767" cy="42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ep 42"/>
          <p:cNvGrpSpPr/>
          <p:nvPr/>
        </p:nvGrpSpPr>
        <p:grpSpPr>
          <a:xfrm>
            <a:off x="5726038" y="171904"/>
            <a:ext cx="1607343" cy="411077"/>
            <a:chOff x="6434138" y="5061466"/>
            <a:chExt cx="2143124" cy="54810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45" name="Tekstvak 44"/>
            <p:cNvSpPr txBox="1"/>
            <p:nvPr/>
          </p:nvSpPr>
          <p:spPr>
            <a:xfrm>
              <a:off x="6734175" y="5061466"/>
              <a:ext cx="1843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Motorcross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Sportpark </a:t>
              </a:r>
              <a:r>
                <a:rPr lang="nl-NL" sz="1350" dirty="0">
                  <a:solidFill>
                    <a:prstClr val="black"/>
                  </a:solidFill>
                </a:rPr>
                <a:t>de </a:t>
              </a:r>
              <a:r>
                <a:rPr lang="nl-NL" sz="1350" dirty="0" err="1">
                  <a:solidFill>
                    <a:prstClr val="black"/>
                  </a:solidFill>
                </a:rPr>
                <a:t>Meulebèèk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Zwembad de Broekberg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>
                  <a:solidFill>
                    <a:prstClr val="black"/>
                  </a:solidFill>
                </a:rPr>
                <a:t>Fietsrecreatie dekkers</a:t>
              </a:r>
              <a:endParaRPr lang="nl-NL" sz="135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TV de Gagel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Schietbaan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Houwen paardensport</a:t>
              </a:r>
            </a:p>
          </p:txBody>
        </p:sp>
      </p:grp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14" y="1972491"/>
            <a:ext cx="3205712" cy="16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Just Be Fit\Downloads\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170" y="1776548"/>
            <a:ext cx="1985554" cy="2795451"/>
          </a:xfrm>
          <a:prstGeom prst="rect">
            <a:avLst/>
          </a:prstGeom>
          <a:noFill/>
        </p:spPr>
      </p:pic>
      <p:pic>
        <p:nvPicPr>
          <p:cNvPr id="47" name="Picture 2" descr="C:\Users\Just Be Fit\Desktop\Just Be Fit\2011-2112-2013\Bootcamp\IMG-20160419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266" y="3722915"/>
            <a:ext cx="2860768" cy="1593668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734" y="5368834"/>
            <a:ext cx="3839860" cy="13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Just Be Fit\Desktop\Just Be Fit\2011-2112-2013\Lopersgroep\Flyer 2016\3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02651" y="4715691"/>
            <a:ext cx="2897212" cy="1932078"/>
          </a:xfrm>
          <a:prstGeom prst="rect">
            <a:avLst/>
          </a:prstGeom>
          <a:noFill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-1"/>
            <a:ext cx="3840480" cy="181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Trimbaan</a:t>
              </a:r>
            </a:p>
          </p:txBody>
        </p:sp>
      </p:grpSp>
      <p:grpSp>
        <p:nvGrpSpPr>
          <p:cNvPr id="3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Wandelroute</a:t>
              </a:r>
            </a:p>
          </p:txBody>
        </p:sp>
      </p:grpSp>
      <p:grpSp>
        <p:nvGrpSpPr>
          <p:cNvPr id="4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MTB-Route</a:t>
              </a:r>
            </a:p>
          </p:txBody>
        </p:sp>
      </p:grpSp>
      <p:grpSp>
        <p:nvGrpSpPr>
          <p:cNvPr id="7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Camping</a:t>
              </a:r>
            </a:p>
          </p:txBody>
        </p:sp>
      </p:grpSp>
      <p:grpSp>
        <p:nvGrpSpPr>
          <p:cNvPr id="8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Sportpark </a:t>
              </a:r>
              <a:r>
                <a:rPr lang="nl-NL" sz="1350" dirty="0">
                  <a:solidFill>
                    <a:prstClr val="black"/>
                  </a:solidFill>
                </a:rPr>
                <a:t>de </a:t>
              </a:r>
              <a:r>
                <a:rPr lang="nl-NL" sz="1350" dirty="0" err="1">
                  <a:solidFill>
                    <a:prstClr val="black"/>
                  </a:solidFill>
                </a:rPr>
                <a:t>Meulebèèk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Zwembad de Broekberg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>
                  <a:solidFill>
                    <a:prstClr val="black"/>
                  </a:solidFill>
                </a:rPr>
                <a:t>Fietsrecreatie dekkers</a:t>
              </a:r>
              <a:endParaRPr lang="nl-NL" sz="135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Beekdal</a:t>
              </a:r>
            </a:p>
          </p:txBody>
        </p:sp>
      </p:grpSp>
      <p:grpSp>
        <p:nvGrpSpPr>
          <p:cNvPr id="19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Schietbaan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Houwen paardensport</a:t>
              </a:r>
            </a:p>
          </p:txBody>
        </p:sp>
      </p:grpSp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4973" y="4362994"/>
            <a:ext cx="2813314" cy="2194559"/>
          </a:xfrm>
          <a:prstGeom prst="rect">
            <a:avLst/>
          </a:prstGeom>
          <a:noFill/>
        </p:spPr>
      </p:pic>
      <p:pic>
        <p:nvPicPr>
          <p:cNvPr id="6150" name="Picture 6" descr="Afbeeldingsresultaat voor kanotoc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" y="4408329"/>
            <a:ext cx="2756263" cy="2132895"/>
          </a:xfrm>
          <a:prstGeom prst="rect">
            <a:avLst/>
          </a:prstGeom>
          <a:noFill/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594" y="-1"/>
            <a:ext cx="3876675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Afbeeldingsresultaat voor gps tocht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7" y="1905636"/>
            <a:ext cx="2772339" cy="20132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7987" y="1959429"/>
            <a:ext cx="2734173" cy="19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9356" y="1949722"/>
            <a:ext cx="28547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6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Trimbaan</a:t>
              </a:r>
            </a:p>
          </p:txBody>
        </p:sp>
      </p:grpSp>
      <p:grpSp>
        <p:nvGrpSpPr>
          <p:cNvPr id="3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Wandelroute</a:t>
              </a:r>
            </a:p>
          </p:txBody>
        </p:sp>
      </p:grpSp>
      <p:grpSp>
        <p:nvGrpSpPr>
          <p:cNvPr id="4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MTB-Route</a:t>
              </a:r>
            </a:p>
          </p:txBody>
        </p:sp>
      </p:grpSp>
      <p:grpSp>
        <p:nvGrpSpPr>
          <p:cNvPr id="7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Camping</a:t>
              </a:r>
            </a:p>
          </p:txBody>
        </p:sp>
      </p:grpSp>
      <p:grpSp>
        <p:nvGrpSpPr>
          <p:cNvPr id="8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Sportpark </a:t>
              </a:r>
              <a:r>
                <a:rPr lang="nl-NL" sz="1350" dirty="0">
                  <a:solidFill>
                    <a:prstClr val="black"/>
                  </a:solidFill>
                </a:rPr>
                <a:t>de </a:t>
              </a:r>
              <a:r>
                <a:rPr lang="nl-NL" sz="1350" dirty="0" err="1">
                  <a:solidFill>
                    <a:prstClr val="black"/>
                  </a:solidFill>
                </a:rPr>
                <a:t>Meulebèèk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Zwembad de Broekberg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>
                  <a:solidFill>
                    <a:prstClr val="black"/>
                  </a:solidFill>
                </a:rPr>
                <a:t>Fietsrecreatie dekkers</a:t>
              </a:r>
              <a:endParaRPr lang="nl-NL" sz="135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Beekdal</a:t>
              </a:r>
            </a:p>
          </p:txBody>
        </p:sp>
      </p:grpSp>
      <p:grpSp>
        <p:nvGrpSpPr>
          <p:cNvPr id="16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Schietbaan</a:t>
              </a:r>
              <a:endParaRPr lang="nl-NL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>
                  <a:solidFill>
                    <a:prstClr val="black"/>
                  </a:solidFill>
                </a:rPr>
                <a:t>Houwen paardensport</a:t>
              </a:r>
            </a:p>
          </p:txBody>
        </p:sp>
      </p:grp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594" y="-1"/>
            <a:ext cx="3876675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139" y="2120751"/>
            <a:ext cx="2934788" cy="211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Afbeeldingsresultaat voor touw brug over be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971" y="2075082"/>
            <a:ext cx="2965268" cy="2234756"/>
          </a:xfrm>
          <a:prstGeom prst="rect">
            <a:avLst/>
          </a:prstGeom>
          <a:noFill/>
        </p:spPr>
      </p:pic>
      <p:pic>
        <p:nvPicPr>
          <p:cNvPr id="1028" name="Picture 4" descr="Afbeeldingsresultaat voor tokkel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781" y="4438185"/>
            <a:ext cx="2986097" cy="208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1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5" y="122348"/>
            <a:ext cx="6645499" cy="66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82685"/>
          </a:xfrm>
          <a:solidFill>
            <a:srgbClr val="BE120E"/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Nog niet genoemd: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7783" y="1528874"/>
            <a:ext cx="6962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(vaste) Quadbaan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Tokkelbaan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Klimtoren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31492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82685"/>
          </a:xfrm>
          <a:solidFill>
            <a:srgbClr val="BE120E"/>
          </a:solidFill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Discussie:</a:t>
            </a:r>
          </a:p>
        </p:txBody>
      </p:sp>
      <p:pic>
        <p:nvPicPr>
          <p:cNvPr id="1026" name="Picture 2" descr="https://www.liefdevoorlimburg.nl/application/website/assets/images/logo-spnl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02" y="1222147"/>
            <a:ext cx="2014419" cy="18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03163" y="975844"/>
            <a:ext cx="609183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Kansen – aansluiten bij 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	      	- combi-lidmaatschap verenigingen</a:t>
            </a:r>
          </a:p>
          <a:p>
            <a:r>
              <a:rPr lang="nl-NL" sz="2400" b="1" dirty="0" smtClean="0"/>
              <a:t>             	- centraal (beheers-)meldpunt</a:t>
            </a:r>
          </a:p>
          <a:p>
            <a:r>
              <a:rPr lang="nl-NL" sz="2400" b="1" dirty="0" smtClean="0"/>
              <a:t>             	- sponsoring gezamenlijk</a:t>
            </a:r>
          </a:p>
          <a:p>
            <a:r>
              <a:rPr lang="nl-NL" sz="2400" b="1" dirty="0" smtClean="0"/>
              <a:t>             	- continuïteit in activiteiten</a:t>
            </a:r>
          </a:p>
          <a:p>
            <a:r>
              <a:rPr lang="nl-NL" sz="2400" b="1" dirty="0" smtClean="0"/>
              <a:t>             	- terugkerende grote evenementen</a:t>
            </a:r>
          </a:p>
          <a:p>
            <a:r>
              <a:rPr lang="nl-NL" sz="2400" b="1" dirty="0"/>
              <a:t>	</a:t>
            </a:r>
            <a:r>
              <a:rPr lang="nl-NL" sz="2400" b="1" dirty="0" smtClean="0"/>
              <a:t>	- groepsevenementen </a:t>
            </a:r>
          </a:p>
          <a:p>
            <a:r>
              <a:rPr lang="nl-NL" sz="2400" b="1" dirty="0" smtClean="0"/>
              <a:t>		-?</a:t>
            </a:r>
          </a:p>
          <a:p>
            <a:r>
              <a:rPr lang="nl-NL" sz="2400" b="1" dirty="0" smtClean="0"/>
              <a:t>                </a:t>
            </a:r>
          </a:p>
          <a:p>
            <a:r>
              <a:rPr lang="nl-NL" sz="2400" b="1" dirty="0" smtClean="0"/>
              <a:t>Bedreigingen 	-  organisatieopbouw</a:t>
            </a:r>
          </a:p>
          <a:p>
            <a:r>
              <a:rPr lang="nl-NL" sz="2400" b="1" dirty="0" smtClean="0"/>
              <a:t>                          	-  communicatie gebruikers</a:t>
            </a:r>
          </a:p>
          <a:p>
            <a:r>
              <a:rPr lang="nl-NL" sz="2400" b="1" dirty="0" smtClean="0"/>
              <a:t>                          	-  continuïteit </a:t>
            </a:r>
          </a:p>
          <a:p>
            <a:r>
              <a:rPr lang="nl-NL" sz="2400" b="1" dirty="0"/>
              <a:t>	</a:t>
            </a:r>
            <a:r>
              <a:rPr lang="nl-NL" sz="2400" b="1" dirty="0" smtClean="0"/>
              <a:t>			- ?</a:t>
            </a:r>
          </a:p>
          <a:p>
            <a:r>
              <a:rPr lang="nl-NL" b="1" dirty="0" smtClean="0"/>
              <a:t>                          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95982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Fietsrecreatie dekkers</a:t>
              </a:r>
              <a:endParaRPr lang="nl-NL" sz="1350" b="1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5717571" y="214238"/>
            <a:ext cx="1607343" cy="411077"/>
            <a:chOff x="6434138" y="5061466"/>
            <a:chExt cx="2143124" cy="54810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45" name="Tekstvak 44"/>
            <p:cNvSpPr txBox="1"/>
            <p:nvPr/>
          </p:nvSpPr>
          <p:spPr>
            <a:xfrm>
              <a:off x="6734175" y="5061466"/>
              <a:ext cx="1843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Motorcross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02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82685"/>
          </a:xfrm>
          <a:solidFill>
            <a:srgbClr val="BE120E"/>
          </a:solidFill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Aanpak</a:t>
            </a:r>
            <a:endParaRPr lang="nl-NL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36599" y="1961363"/>
            <a:ext cx="59602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/>
              <a:t>Werkgroep 4 á 5 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/>
              <a:t>Nieuwe bijeenkomst</a:t>
            </a:r>
          </a:p>
          <a:p>
            <a:pPr marL="285750" indent="-285750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69332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82685"/>
          </a:xfrm>
          <a:solidFill>
            <a:srgbClr val="BE120E"/>
          </a:solidFill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Bedankt!</a:t>
            </a:r>
            <a:endParaRPr lang="nl-NL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55306" y="1944383"/>
            <a:ext cx="596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prstClr val="black"/>
                </a:solidFill>
              </a:rPr>
              <a:t>Bedankt voor uw aandacht!</a:t>
            </a:r>
            <a:endParaRPr lang="nl-NL" sz="2800" b="1" dirty="0" smtClean="0">
              <a:solidFill>
                <a:prstClr val="black"/>
              </a:solidFill>
            </a:endParaRPr>
          </a:p>
          <a:p>
            <a:pPr marL="285750" indent="-285750"/>
            <a:endParaRPr lang="nl-NL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91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Sportpark </a:t>
              </a:r>
              <a:r>
                <a:rPr lang="nl-NL" sz="1350" b="1" dirty="0"/>
                <a:t>de </a:t>
              </a:r>
              <a:r>
                <a:rPr lang="nl-NL" sz="1350" b="1" dirty="0" err="1"/>
                <a:t>Meulebèèk</a:t>
              </a:r>
              <a:endParaRPr lang="nl-NL" sz="1350" b="1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43" name="Afbeelding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61" y="4040731"/>
            <a:ext cx="4864322" cy="274170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8" y="1066585"/>
            <a:ext cx="4336084" cy="2890722"/>
          </a:xfrm>
          <a:prstGeom prst="rect">
            <a:avLst/>
          </a:prstGeom>
        </p:spPr>
      </p:pic>
      <p:grpSp>
        <p:nvGrpSpPr>
          <p:cNvPr id="45" name="Groep 44"/>
          <p:cNvGrpSpPr/>
          <p:nvPr/>
        </p:nvGrpSpPr>
        <p:grpSpPr>
          <a:xfrm>
            <a:off x="5726037" y="205772"/>
            <a:ext cx="1607343" cy="411077"/>
            <a:chOff x="6434138" y="5061466"/>
            <a:chExt cx="2143124" cy="548103"/>
          </a:xfrm>
        </p:grpSpPr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47" name="Tekstvak 46"/>
            <p:cNvSpPr txBox="1"/>
            <p:nvPr/>
          </p:nvSpPr>
          <p:spPr>
            <a:xfrm>
              <a:off x="6734175" y="5061466"/>
              <a:ext cx="1843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Motorcross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495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Zwembad de Broekberg</a:t>
              </a:r>
              <a:endParaRPr lang="nl-NL" sz="1350" b="1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2893156"/>
            <a:ext cx="5678897" cy="3776688"/>
          </a:xfrm>
          <a:prstGeom prst="rect">
            <a:avLst/>
          </a:prstGeom>
        </p:spPr>
      </p:pic>
      <p:grpSp>
        <p:nvGrpSpPr>
          <p:cNvPr id="43" name="Groep 42"/>
          <p:cNvGrpSpPr/>
          <p:nvPr/>
        </p:nvGrpSpPr>
        <p:grpSpPr>
          <a:xfrm>
            <a:off x="5726037" y="188837"/>
            <a:ext cx="1607343" cy="411077"/>
            <a:chOff x="6434138" y="5061466"/>
            <a:chExt cx="2143124" cy="54810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45" name="Tekstvak 44"/>
            <p:cNvSpPr txBox="1"/>
            <p:nvPr/>
          </p:nvSpPr>
          <p:spPr>
            <a:xfrm>
              <a:off x="6734175" y="5061466"/>
              <a:ext cx="1843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Motorcross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</a:t>
              </a:r>
              <a:r>
                <a:rPr lang="nl-NL" sz="1350" b="1" dirty="0" smtClean="0"/>
                <a:t> dekkers</a:t>
              </a:r>
              <a:endParaRPr lang="nl-NL" sz="1350" b="1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" y="136336"/>
            <a:ext cx="7226277" cy="31614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3342247"/>
            <a:ext cx="4449203" cy="33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/>
          <p:cNvGrpSpPr/>
          <p:nvPr/>
        </p:nvGrpSpPr>
        <p:grpSpPr>
          <a:xfrm>
            <a:off x="5819171" y="307371"/>
            <a:ext cx="1607343" cy="411077"/>
            <a:chOff x="6434138" y="5061466"/>
            <a:chExt cx="2143124" cy="548103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45" name="Tekstvak 44"/>
            <p:cNvSpPr txBox="1"/>
            <p:nvPr/>
          </p:nvSpPr>
          <p:spPr>
            <a:xfrm>
              <a:off x="6734175" y="5061466"/>
              <a:ext cx="1843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Motorcross</a:t>
              </a:r>
              <a:endParaRPr lang="nl-NL" sz="1350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TV de Gagel</a:t>
              </a:r>
              <a:endParaRPr lang="nl-NL" sz="1350" b="1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/>
          <a:stretch/>
        </p:blipFill>
        <p:spPr>
          <a:xfrm>
            <a:off x="539379" y="101218"/>
            <a:ext cx="5725689" cy="37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35" y="115383"/>
            <a:ext cx="5298281" cy="39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Schietbaan</a:t>
              </a:r>
              <a:endParaRPr lang="nl-NL" sz="1350" b="1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4037" y="2585298"/>
            <a:ext cx="5219454" cy="39145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71" y="253006"/>
            <a:ext cx="3061547" cy="40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Fietsrecreatie dekkers</a:t>
              </a:r>
              <a:endParaRPr lang="nl-NL" sz="1350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7" y="4545782"/>
            <a:ext cx="2883133" cy="21604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35552"/>
            <a:ext cx="7894185" cy="44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325</Words>
  <Application>Microsoft Office PowerPoint</Application>
  <PresentationFormat>Diavoorstelling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Kantoorthema</vt:lpstr>
      <vt:lpstr>1_Kantoorthema</vt:lpstr>
      <vt:lpstr>2_Kantoorthema</vt:lpstr>
      <vt:lpstr>3_Kantoorthema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Nog niet genoemd:</vt:lpstr>
      <vt:lpstr>Discussie:</vt:lpstr>
      <vt:lpstr>Aanpak</vt:lpstr>
      <vt:lpstr>Bedankt!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Tissen</dc:creator>
  <cp:lastModifiedBy>Rob Dekkers</cp:lastModifiedBy>
  <cp:revision>39</cp:revision>
  <dcterms:created xsi:type="dcterms:W3CDTF">2016-06-30T07:15:39Z</dcterms:created>
  <dcterms:modified xsi:type="dcterms:W3CDTF">2017-01-24T16:08:45Z</dcterms:modified>
</cp:coreProperties>
</file>